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8" r:id="rId2"/>
    <p:sldId id="279" r:id="rId3"/>
    <p:sldId id="283" r:id="rId4"/>
    <p:sldId id="280" r:id="rId5"/>
    <p:sldId id="285" r:id="rId6"/>
    <p:sldId id="265" r:id="rId7"/>
    <p:sldId id="261" r:id="rId8"/>
    <p:sldId id="260" r:id="rId9"/>
    <p:sldId id="267" r:id="rId10"/>
    <p:sldId id="286" r:id="rId11"/>
    <p:sldId id="282" r:id="rId12"/>
    <p:sldId id="287" r:id="rId13"/>
    <p:sldId id="292" r:id="rId14"/>
    <p:sldId id="288" r:id="rId15"/>
    <p:sldId id="289" r:id="rId16"/>
    <p:sldId id="290" r:id="rId17"/>
    <p:sldId id="291" r:id="rId18"/>
    <p:sldId id="293" r:id="rId19"/>
    <p:sldId id="294" r:id="rId20"/>
    <p:sldId id="297" r:id="rId21"/>
    <p:sldId id="300" r:id="rId22"/>
    <p:sldId id="303" r:id="rId23"/>
    <p:sldId id="301" r:id="rId24"/>
    <p:sldId id="295" r:id="rId25"/>
    <p:sldId id="262" r:id="rId26"/>
    <p:sldId id="296" r:id="rId27"/>
    <p:sldId id="302" r:id="rId28"/>
    <p:sldId id="298" r:id="rId29"/>
    <p:sldId id="299" r:id="rId30"/>
    <p:sldId id="306" r:id="rId31"/>
    <p:sldId id="304" r:id="rId32"/>
    <p:sldId id="305" r:id="rId33"/>
    <p:sldId id="278" r:id="rId34"/>
    <p:sldId id="307" r:id="rId35"/>
    <p:sldId id="258" r:id="rId36"/>
    <p:sldId id="309" r:id="rId37"/>
    <p:sldId id="259" r:id="rId38"/>
    <p:sldId id="284" r:id="rId39"/>
    <p:sldId id="310" r:id="rId40"/>
    <p:sldId id="31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5932" autoAdjust="0"/>
  </p:normalViewPr>
  <p:slideViewPr>
    <p:cSldViewPr>
      <p:cViewPr varScale="1">
        <p:scale>
          <a:sx n="70" d="100"/>
          <a:sy n="70" d="100"/>
        </p:scale>
        <p:origin x="-5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7438D-EFB7-424F-924F-270B10AFACE6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67EF-0862-45B5-A676-1391A62AF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«Где это видано, где это слыхано?»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67EF-0862-45B5-A676-1391A62AF0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8;&#1072;&#1075;&#1091;&#1085;&#1089;&#1082;&#1080;&#1081;\&#1079;&#1072;&#1089;&#1090;&#1072;&#1074;&#1082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file:///E:\&#1044;&#1088;&#1072;&#1075;&#1091;&#1085;&#1089;&#1082;&#1080;&#1081;\&#1087;&#1088;&#1072;&#1074;&#1080;&#1083;&#1100;&#1085;&#1099;&#1081;%20&#1086;&#1090;&#1074;&#1077;&#1090;.mp3" TargetMode="External"/><Relationship Id="rId1" Type="http://schemas.openxmlformats.org/officeDocument/2006/relationships/audio" Target="file:///C:\Users\user\Desktop\&#1079;&#1076;&#1088;&#1072;&#1074;&#1089;&#1090;&#1074;&#1091;&#1081;%20&#1096;&#1082;&#1086;&#1083;&#1072;!\&#1063;&#1077;&#1084;&#1091;%20&#1059;&#1095;&#1072;&#1090;%20&#1042;%20&#1064;&#1082;&#1086;&#1083;&#1077;%20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10.png"/><Relationship Id="rId4" Type="http://schemas.openxmlformats.org/officeDocument/2006/relationships/image" Target="../media/image3.gif"/><Relationship Id="rId9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esktop\Pesni_iz_detskih_filmov-Da_zdravstvuet_syurpriz_kf_Neznayka_s_nashego_dvora_(mp3.malovato.net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10.png"/><Relationship Id="rId4" Type="http://schemas.openxmlformats.org/officeDocument/2006/relationships/image" Target="../media/image3.gif"/><Relationship Id="rId9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8%D0%BB%D0%BB%D1%8E%D1%81%D1%82%D1%80%D0%B0%D1%86%D0%B8%D0%B8%20%D0%BA%20%D1%80%D0%B0%D1%81%D1%81%D0%BA%D0%B0%D0%B7%D0%B0%D0%BC%20%D0%B4%D1%80%D0%B0%D0%B3%D1%83%D0%BD%D1%81%D0%BA%D0%BE%D0%B3%D0%BE%20&amp;rch=l&amp;jsa=1&amp;fr=web" TargetMode="External"/><Relationship Id="rId2" Type="http://schemas.openxmlformats.org/officeDocument/2006/relationships/hyperlink" Target="http://go.mail.ru/search_images?q=&#1080;&#1083;&#1083;&#1102;&#1089;&#1090;&#1088;&#1072;&#1094;&#1080;&#1080;%20&#1082;%20&#1088;&#1072;&#1089;&#1089;&#1082;&#1072;&#1079;&#1072;&#1084;%20&#1076;&#1088;&#1072;&#1075;&#1091;&#1085;&#1089;&#1082;&#1086;&#1075;&#1086;%20&amp;rch=l&amp;jsa=1&amp;fr=web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Music\&#1087;&#1088;&#1072;&#1074;&#1080;&#1083;&#1100;&#1085;&#1099;&#1081;%20&#1086;&#1090;&#1074;&#1077;&#1090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Литературная викторина</a:t>
            </a:r>
            <a:endParaRPr lang="ru-RU" sz="54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5575" y="188640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«Страсти по Драгунскому»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732240" y="6309320"/>
            <a:ext cx="792088" cy="33265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39752" y="116632"/>
            <a:ext cx="51125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Зеленова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Татьяна Юрьевна, учитель русского языка и литературы, МБОУ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«СОШ № 7»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Усть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Илимск, Иркутская область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7772400" cy="1470025"/>
          </a:xfrm>
        </p:spPr>
        <p:txBody>
          <a:bodyPr/>
          <a:lstStyle/>
          <a:p>
            <a:r>
              <a:rPr lang="ru-RU" dirty="0" smtClean="0"/>
              <a:t>Как двумя словами </a:t>
            </a:r>
            <a:br>
              <a:rPr lang="ru-RU" dirty="0" smtClean="0"/>
            </a:br>
            <a:r>
              <a:rPr lang="ru-RU" dirty="0" smtClean="0"/>
              <a:t>назвать то, </a:t>
            </a:r>
            <a:br>
              <a:rPr lang="ru-RU" dirty="0" smtClean="0"/>
            </a:br>
            <a:r>
              <a:rPr lang="ru-RU" dirty="0" smtClean="0"/>
              <a:t>что любит Мишка?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522920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Продуктовый  магазин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 descr="http://comned-spb.ru/sites/default/files/userfiles/images/DSC_5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616624" cy="482453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525344"/>
            <a:ext cx="1008112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772400" cy="1470025"/>
          </a:xfrm>
        </p:spPr>
        <p:txBody>
          <a:bodyPr/>
          <a:lstStyle/>
          <a:p>
            <a:r>
              <a:rPr lang="ru-RU" dirty="0" smtClean="0"/>
              <a:t>Из передачи «Смак»: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рецепт:</a:t>
            </a:r>
            <a:r>
              <a:rPr lang="ru-RU" dirty="0" smtClean="0"/>
              <a:t> соль, сахар,</a:t>
            </a:r>
            <a:br>
              <a:rPr lang="ru-RU" dirty="0" smtClean="0"/>
            </a:br>
            <a:r>
              <a:rPr lang="ru-RU" dirty="0" smtClean="0"/>
              <a:t>кипяток, хрен.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А что в результате?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04248" y="6381328"/>
            <a:ext cx="864096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Добавки к манной каше. // «Тайное становится явным»</a:t>
            </a:r>
            <a:endParaRPr lang="ru-RU" dirty="0"/>
          </a:p>
        </p:txBody>
      </p:sp>
      <p:pic>
        <p:nvPicPr>
          <p:cNvPr id="3" name="Рисунок 2" descr="C:\Users\Татьяна\Pictures\«В этих рассказах придумано все!»   Папмамбук_files\img_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453336"/>
            <a:ext cx="1008112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371600" y="1988840"/>
            <a:ext cx="7772400" cy="1470025"/>
          </a:xfrm>
        </p:spPr>
        <p:txBody>
          <a:bodyPr/>
          <a:lstStyle/>
          <a:p>
            <a:pPr algn="l"/>
            <a:r>
              <a:rPr lang="ru-RU" sz="3200" b="1" dirty="0" smtClean="0"/>
              <a:t>Назовите одно из любимых стихотворений друга Дениски – Мишки: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</a:t>
            </a:r>
            <a:r>
              <a:rPr lang="ru-RU" sz="2400" b="1" dirty="0" smtClean="0"/>
              <a:t>А.С.Пушкин "Тиха украинская ночь«</a:t>
            </a:r>
            <a:br>
              <a:rPr lang="ru-RU" sz="2400" b="1" dirty="0" smtClean="0"/>
            </a:b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400" b="1" dirty="0" smtClean="0"/>
              <a:t>* Н.А.Некрасов "Мужичок с ноготок«</a:t>
            </a:r>
            <a:br>
              <a:rPr lang="ru-RU" sz="2400" b="1" dirty="0" smtClean="0"/>
            </a:b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400" b="1" dirty="0" smtClean="0"/>
              <a:t>* М.Ю.Лермонтов "На севере диком..."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* А.Есенин "Черёмуха"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04248" y="6381328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/>
          <a:lstStyle/>
          <a:p>
            <a:r>
              <a:rPr lang="ru-RU" dirty="0" smtClean="0"/>
              <a:t>* М.Ю.Лермонтов "На севере диком..."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660232" y="6381328"/>
            <a:ext cx="1008112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75656" y="2996952"/>
            <a:ext cx="6120680" cy="1470025"/>
          </a:xfrm>
        </p:spPr>
        <p:txBody>
          <a:bodyPr/>
          <a:lstStyle/>
          <a:p>
            <a:pPr algn="l"/>
            <a:r>
              <a:rPr lang="ru-RU" sz="1800" b="1" dirty="0" smtClean="0"/>
              <a:t>Вот когда мне стало худо. Даже живот заболел, честное слово. В классе была удивительная тишина. Все смотрели на меня. А я смотрел в потолок. И думал, что сейчас уже наверняка я умру. До свидания, все! И в эту секунду я увидел, что в левом последнем ряду Петька </a:t>
            </a:r>
            <a:r>
              <a:rPr lang="ru-RU" sz="1800" b="1" dirty="0" err="1" smtClean="0"/>
              <a:t>Горбушкин</a:t>
            </a:r>
            <a:r>
              <a:rPr lang="ru-RU" sz="1800" b="1" dirty="0" smtClean="0"/>
              <a:t> показывает мне какую-то длинную газетную ленту, и на ней что-то намалёвано чернилами, толсто намалёвано, наверное, он пальцем писал. И я стал вглядываться в эти буквы и наконец прочёл первую половину. </a:t>
            </a:r>
            <a:br>
              <a:rPr lang="ru-RU" sz="1800" b="1" dirty="0" smtClean="0"/>
            </a:br>
            <a:r>
              <a:rPr lang="ru-RU" sz="1800" b="1" dirty="0" smtClean="0"/>
              <a:t>А тут Раиса Ивановна снова: </a:t>
            </a:r>
            <a:br>
              <a:rPr lang="ru-RU" sz="1800" b="1" dirty="0" smtClean="0"/>
            </a:br>
            <a:r>
              <a:rPr lang="ru-RU" sz="1800" b="1" dirty="0" smtClean="0"/>
              <a:t>— Ну, Кораблёв? Какая же главная река в Америке?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		      </a:t>
            </a:r>
            <a:r>
              <a:rPr lang="ru-RU" sz="1800" b="1" dirty="0" smtClean="0"/>
              <a:t>( "Главные реки".)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76256" y="6453336"/>
            <a:ext cx="720080" cy="21602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03648" y="260648"/>
            <a:ext cx="64807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Подберите подходящие по смыслу пословицы и поговорки к рассказам В. Драгунского: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75656" y="2852936"/>
            <a:ext cx="7772400" cy="1470025"/>
          </a:xfrm>
        </p:spPr>
        <p:txBody>
          <a:bodyPr/>
          <a:lstStyle/>
          <a:p>
            <a:pPr lvl="0" algn="l"/>
            <a:r>
              <a:rPr lang="ru-RU" sz="2400" b="1" dirty="0" smtClean="0"/>
              <a:t>Корень учения горек, да плод его сладок.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Делу - время, потехе - час.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Грамоте учиться - всегда пригодится.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рад бы спел, да голос не смел.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Песня хороша, да певунья никуда.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04248" y="6381328"/>
            <a:ext cx="720080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39330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19672" y="3068960"/>
            <a:ext cx="5616624" cy="1470025"/>
          </a:xfrm>
        </p:spPr>
        <p:txBody>
          <a:bodyPr/>
          <a:lstStyle/>
          <a:p>
            <a:pPr algn="l"/>
            <a:r>
              <a:rPr lang="ru-RU" sz="2000" b="1" dirty="0" smtClean="0"/>
              <a:t>…И когда музыка дошла до места, он снова вымахнул левую руку и, как пластинка, которую заело, завёл в третий раз: </a:t>
            </a:r>
            <a:br>
              <a:rPr lang="ru-RU" sz="2000" b="1" dirty="0" smtClean="0"/>
            </a:br>
            <a:r>
              <a:rPr lang="ru-RU" sz="2000" b="1" dirty="0" smtClean="0"/>
              <a:t>Папа у Васи силён в математике, Учится папа за Васю весь год. </a:t>
            </a:r>
            <a:br>
              <a:rPr lang="ru-RU" sz="2000" b="1" dirty="0" smtClean="0"/>
            </a:br>
            <a:r>
              <a:rPr lang="ru-RU" sz="2000" b="1" dirty="0" smtClean="0"/>
              <a:t>Мне ужасно захотелось стукнуть его по затылку чем-нибудь тяжёлым, но я заорал со страшной злостью: </a:t>
            </a:r>
            <a:br>
              <a:rPr lang="ru-RU" sz="2000" b="1" dirty="0" smtClean="0"/>
            </a:br>
            <a:r>
              <a:rPr lang="ru-RU" sz="2000" b="1" dirty="0" smtClean="0"/>
              <a:t>Где это видано, где это слыхано,— Папа решает, а Вася сдаёт?! </a:t>
            </a:r>
            <a:br>
              <a:rPr lang="ru-RU" sz="2000" b="1" dirty="0" smtClean="0"/>
            </a:br>
            <a:r>
              <a:rPr lang="ru-RU" sz="2000" b="1" dirty="0" smtClean="0"/>
              <a:t>(«Где это видано, где это слыхано…)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04248" y="6381328"/>
            <a:ext cx="936104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6"/>
            <a:ext cx="655272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Подберите подходящие по смыслу пословицы и поговорки к рассказам В. Драгунского: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75656" y="2924944"/>
            <a:ext cx="6840760" cy="1470025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ru-RU" sz="2800" b="1" dirty="0" smtClean="0"/>
              <a:t>Повторенье- мать ученья.</a:t>
            </a:r>
            <a:br>
              <a:rPr lang="ru-RU" sz="2800" b="1" dirty="0" smtClean="0"/>
            </a:br>
            <a:r>
              <a:rPr lang="ru-RU" sz="2800" b="1" dirty="0" smtClean="0"/>
              <a:t>Каково живется, таково и поется.</a:t>
            </a:r>
            <a:br>
              <a:rPr lang="ru-RU" sz="2800" b="1" dirty="0" smtClean="0"/>
            </a:br>
            <a:r>
              <a:rPr lang="ru-RU" sz="2800" b="1" dirty="0" smtClean="0"/>
              <a:t>В чужую дудку не наиграешься.</a:t>
            </a:r>
            <a:br>
              <a:rPr lang="ru-RU" sz="2800" b="1" dirty="0" smtClean="0"/>
            </a:br>
            <a:r>
              <a:rPr lang="ru-RU" sz="2800" b="1" dirty="0" smtClean="0"/>
              <a:t>Велик звон, да не красен.</a:t>
            </a:r>
            <a:br>
              <a:rPr lang="ru-RU" sz="2800" b="1" dirty="0" smtClean="0"/>
            </a:br>
            <a:r>
              <a:rPr lang="ru-RU" sz="2800" b="1" dirty="0" smtClean="0"/>
              <a:t>И рад бы, спел, да голос не смел.</a:t>
            </a:r>
            <a:br>
              <a:rPr lang="ru-RU" sz="2800" b="1" dirty="0" smtClean="0"/>
            </a:br>
            <a:r>
              <a:rPr lang="ru-RU" sz="2800" b="1" dirty="0" smtClean="0"/>
              <a:t>Песня хороша, да певунья никуда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04248" y="6381328"/>
            <a:ext cx="792088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560840" cy="1470025"/>
          </a:xfrm>
        </p:spPr>
        <p:txBody>
          <a:bodyPr/>
          <a:lstStyle/>
          <a:p>
            <a:r>
              <a:rPr lang="ru-RU" sz="2800" b="1" dirty="0" smtClean="0"/>
              <a:t>Сколько историй в “Денискиных рассказах”?  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2924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35</a:t>
            </a:r>
          </a:p>
          <a:p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45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55</a:t>
            </a:r>
            <a:endParaRPr lang="ru-RU" sz="28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084168" y="6381328"/>
            <a:ext cx="1080120" cy="288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91680" y="3068960"/>
            <a:ext cx="5972200" cy="1470025"/>
          </a:xfrm>
        </p:spPr>
        <p:txBody>
          <a:bodyPr/>
          <a:lstStyle/>
          <a:p>
            <a:pPr algn="l"/>
            <a:r>
              <a:rPr lang="ru-RU" sz="2400" b="1" dirty="0" smtClean="0"/>
              <a:t>Эка невидаль! У неё зуб вывалился! У меня целых три вывалилось да два шатаются, а я всё равно говорю правильно! </a:t>
            </a:r>
            <a:br>
              <a:rPr lang="ru-RU" sz="2400" b="1" dirty="0" smtClean="0"/>
            </a:br>
            <a:r>
              <a:rPr lang="ru-RU" sz="2400" b="1" dirty="0" smtClean="0"/>
              <a:t>Вот слушай: </a:t>
            </a:r>
            <a:r>
              <a:rPr lang="ru-RU" sz="2400" b="1" dirty="0" err="1" smtClean="0"/>
              <a:t>хыхки</a:t>
            </a:r>
            <a:r>
              <a:rPr lang="ru-RU" sz="2400" b="1" dirty="0" smtClean="0"/>
              <a:t>! Что? Правда, здорово — </a:t>
            </a:r>
            <a:r>
              <a:rPr lang="ru-RU" sz="2400" b="1" dirty="0" err="1" smtClean="0"/>
              <a:t>хыхх-кии</a:t>
            </a:r>
            <a:r>
              <a:rPr lang="ru-RU" sz="2400" b="1" dirty="0" smtClean="0"/>
              <a:t>! Вот как у меня легко выходит: </a:t>
            </a:r>
            <a:r>
              <a:rPr lang="ru-RU" sz="2400" b="1" dirty="0" err="1" smtClean="0"/>
              <a:t>хыхки</a:t>
            </a:r>
            <a:r>
              <a:rPr lang="ru-RU" sz="2400" b="1" dirty="0" smtClean="0"/>
              <a:t>! Я даже петь могу: </a:t>
            </a:r>
            <a:br>
              <a:rPr lang="ru-RU" sz="2400" b="1" dirty="0" smtClean="0"/>
            </a:br>
            <a:r>
              <a:rPr lang="ru-RU" sz="2400" b="1" dirty="0" smtClean="0"/>
              <a:t>              («Заколдованная буква»)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0648"/>
            <a:ext cx="612068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Подберите подходящие по смыслу пословицы и поговорки к рассказам В. Драгунского: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6264696" cy="1470025"/>
          </a:xfrm>
        </p:spPr>
        <p:txBody>
          <a:bodyPr/>
          <a:lstStyle/>
          <a:p>
            <a:pPr lvl="0"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В чужом глазу соринку видишь, а в своём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бревно не замечаешь.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В споре и белая ворона черна, и чёрная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бела.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Недостатки всем не сладки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Прежде чем людей судить - на себя посмотри.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Портрет. Отгадай героиню.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Это одна из малосимпатичных героинь "Денискиных рассказов".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Она вся такая полная, платье на  нее натянуто тесно,  как наволочка на  подушку. Дениска сравнивает ее с Сеньором Помидором и кипящей кастрюлькой с супом. Когда волнуется, вопит визгливым голосом. Любит сережки, побрякушки и цепочки. Ходит с громадной сумкой.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Она считает, что дети должны беспрекословно подчиняться взрослым. Часто пристает к Дениске с вопросом кем он хочет быть. Не держит своего слова. У нее есть собака, которая  умнее и благороднее всякого человека! Не любит особых перемен в жизни, особенно ремонтов и обещает найти управу на строителей в Моссовете.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547664" y="3356992"/>
            <a:ext cx="7124328" cy="1470025"/>
          </a:xfrm>
        </p:spPr>
        <p:txBody>
          <a:bodyPr/>
          <a:lstStyle/>
          <a:p>
            <a:pPr algn="l"/>
            <a:r>
              <a:rPr lang="ru-RU" sz="3200" dirty="0" smtClean="0"/>
              <a:t>Ответ: </a:t>
            </a:r>
            <a:br>
              <a:rPr lang="ru-RU" sz="3200" dirty="0" smtClean="0"/>
            </a:br>
            <a:r>
              <a:rPr lang="ru-RU" sz="3200" dirty="0" smtClean="0"/>
              <a:t>соседка Марья Петровна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Рассказы: </a:t>
            </a:r>
            <a:br>
              <a:rPr lang="ru-RU" sz="3200" dirty="0" smtClean="0"/>
            </a:br>
            <a:r>
              <a:rPr lang="ru-RU" sz="3200" dirty="0" smtClean="0"/>
              <a:t>"Дядя Павел истопник",</a:t>
            </a:r>
            <a:br>
              <a:rPr lang="ru-RU" sz="3200" dirty="0" smtClean="0"/>
            </a:br>
            <a:r>
              <a:rPr lang="ru-RU" sz="3200" dirty="0" smtClean="0"/>
              <a:t> "Старый мореход</a:t>
            </a:r>
            <a:r>
              <a:rPr lang="ru-RU" dirty="0" smtClean="0"/>
              <a:t>"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ru-RU" b="1" dirty="0" smtClean="0"/>
              <a:t>Найди лишнее!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1988840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Дениска, Валерка, Мишка, Виктор Юзефович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* Драгунский,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Барто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Паустовский, Крапивин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* Клоун, жонглёр, танцор, акробат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* Танечка, Дениска, Мишка, Валерка.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* Толстой, Драгунский, Достоевский, Пушкин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* Барабанщик, трубач, дирижёр, скрипач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«В этих рассказах придумано все!»   Папмамбук_files\img_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764704"/>
            <a:ext cx="739439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 какого приза Дениске нужно было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срочно поправиться на полкило?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 билета на детский праздник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ради подписки на журнал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Мурзилка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ради детской энциклопедии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ради похода в цирк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948264" y="6381328"/>
            <a:ext cx="720080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Ради подписки на журнал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Мурзилка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331640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19672" y="2708920"/>
            <a:ext cx="6764288" cy="1470025"/>
          </a:xfrm>
        </p:spPr>
        <p:txBody>
          <a:bodyPr/>
          <a:lstStyle/>
          <a:p>
            <a:pPr algn="l"/>
            <a:r>
              <a:rPr lang="ru-RU" dirty="0" smtClean="0"/>
              <a:t>Какой рассказ Драгунского имеет самой короткое название?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6000" dirty="0" smtClean="0"/>
              <a:t>«Бы»</a:t>
            </a:r>
            <a:endParaRPr lang="ru-RU" sz="60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dirty="0" smtClean="0"/>
              <a:t>Какой больной похож на </a:t>
            </a:r>
            <a:r>
              <a:rPr lang="ru-RU" dirty="0" err="1" smtClean="0"/>
              <a:t>зелёнчатого</a:t>
            </a:r>
            <a:r>
              <a:rPr lang="ru-RU" dirty="0" smtClean="0"/>
              <a:t> леопарда?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Чему Учат В Школе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45</a:t>
            </a:r>
            <a:endParaRPr lang="ru-RU" sz="6600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948264" y="6309320"/>
            <a:ext cx="720080" cy="28803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dirty="0" smtClean="0"/>
              <a:t>Больной ветрянкой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27984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691680" y="3068960"/>
            <a:ext cx="6696744" cy="1470025"/>
          </a:xfrm>
        </p:spPr>
        <p:txBody>
          <a:bodyPr/>
          <a:lstStyle/>
          <a:p>
            <a:pPr algn="l"/>
            <a:r>
              <a:rPr lang="ru-RU" sz="3200" dirty="0" smtClean="0"/>
              <a:t>Взять…состричь, подпалить волоски,</a:t>
            </a:r>
            <a:br>
              <a:rPr lang="ru-RU" sz="3200" dirty="0" smtClean="0"/>
            </a:br>
            <a:r>
              <a:rPr lang="ru-RU" sz="3200" dirty="0" smtClean="0"/>
              <a:t> Постирать с земляничным мылом.</a:t>
            </a:r>
            <a:br>
              <a:rPr lang="ru-RU" sz="3200" dirty="0" smtClean="0"/>
            </a:br>
            <a:r>
              <a:rPr lang="ru-RU" sz="3200" dirty="0" smtClean="0"/>
              <a:t> О каком блюде идёт речь? 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051720" y="1916832"/>
            <a:ext cx="7772400" cy="1470025"/>
          </a:xfrm>
        </p:spPr>
        <p:txBody>
          <a:bodyPr/>
          <a:lstStyle/>
          <a:p>
            <a:r>
              <a:rPr lang="ru-RU" dirty="0" smtClean="0"/>
              <a:t>«Куриный </a:t>
            </a:r>
            <a:br>
              <a:rPr lang="ru-RU" dirty="0" smtClean="0"/>
            </a:br>
            <a:r>
              <a:rPr lang="ru-RU" dirty="0" smtClean="0"/>
              <a:t>бульон»</a:t>
            </a:r>
            <a:endParaRPr lang="ru-RU" dirty="0"/>
          </a:p>
        </p:txBody>
      </p:sp>
      <p:pic>
        <p:nvPicPr>
          <p:cNvPr id="13" name="Picture 2" descr="C:\Users\Татьяна\Desktop\Драг\0016-017-Kurinyj-bul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1523188"/>
            <a:ext cx="2514019" cy="3854830"/>
          </a:xfrm>
          <a:prstGeom prst="rect">
            <a:avLst/>
          </a:prstGeom>
          <a:noFill/>
        </p:spPr>
      </p:pic>
      <p:pic>
        <p:nvPicPr>
          <p:cNvPr id="14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Угадай, из какого рассказа отрывок!</a:t>
            </a:r>
            <a:endParaRPr lang="ru-RU" dirty="0"/>
          </a:p>
        </p:txBody>
      </p:sp>
      <p:pic>
        <p:nvPicPr>
          <p:cNvPr id="3074" name="Picture 2" descr="C:\Users\Татьяна\Desktop\Драг\0017-018-Dvadtsat-let-pod-krovat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562973" cy="39045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916832"/>
            <a:ext cx="50760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я выскочил и по стене шарю, где тут выключатель, и нашел вместо выключателя ключ, и обрадовался, что это дверь. Я повернул ключ, но оказалось, что я открыл дверь от шкафа, и я тут же перевалился через порог этой двери, и стою, и тычусь в разные стороны, и только слышу, мне на голову разное барахло падает…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452320" y="6525344"/>
            <a:ext cx="864096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3876" y="2204864"/>
            <a:ext cx="5030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«ДВАДЦАТЬ ЛЕТ ПОД КРОВАТЬЮ»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C:\Users\Татьяна\Desktop\Драг\0017-018-Dvadtsat-let-pod-krovat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68" y="404663"/>
            <a:ext cx="3555576" cy="5416697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96336" y="6453336"/>
            <a:ext cx="864096" cy="21602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«В этих рассказах придумано все!»   Папмамбук_files\img_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8989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3356992"/>
            <a:ext cx="784887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Как не стыдно!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Милиционер даже стал по стойке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смирно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Государство предоставляет вам новое жилье, со всеми удобствами и, между прочим, с мусоропроводом, а вы выливаете разную гадость за окно!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64288" y="6525344"/>
            <a:ext cx="1224136" cy="21602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ТАЙНОЕ СТАНОВИТСЯ ЯВНЫМ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403648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Узнайте по иллюстрациям рассказы!</a:t>
            </a:r>
            <a:endParaRPr lang="ru-RU" dirty="0"/>
          </a:p>
        </p:txBody>
      </p:sp>
      <p:pic>
        <p:nvPicPr>
          <p:cNvPr id="4" name="Содержимое 3" descr="C:\Users\Татьяна\Pictures\«В этих рассказах придумано все!»   Папмамбук_files\img_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Pictures\«В этих рассказах придумано все!»   Папмамбук_files\img_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93096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Pictures\«В этих рассказах придумано все!»   Папмамбук_files\img_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Pictures\«В этих рассказах придумано все!»   Папмамбук_files\img_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96752"/>
            <a:ext cx="2472556" cy="169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Pictures\«В этих рассказах придумано все!»   Папмамбук_files\img_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924944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атьяна\Pictures\«В этих рассказах придумано все!»   Папмамбук_files\img_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772816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тьяна\Pictures\«В этих рассказах придумано все!»   Папмамбук_files\img_5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869160"/>
            <a:ext cx="1944216" cy="1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508104" y="6525344"/>
            <a:ext cx="936104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283968" y="2852936"/>
            <a:ext cx="2880320" cy="1470025"/>
          </a:xfrm>
        </p:spPr>
        <p:txBody>
          <a:bodyPr/>
          <a:lstStyle/>
          <a:p>
            <a:pPr algn="l"/>
            <a:r>
              <a:rPr lang="ru-RU" sz="3200" dirty="0" smtClean="0"/>
              <a:t>Фантазёр, мечтатель, выдумщик, затейник … и просто хороший мальчик!</a:t>
            </a:r>
            <a:endParaRPr lang="ru-RU" sz="3200" dirty="0"/>
          </a:p>
        </p:txBody>
      </p:sp>
      <p:pic>
        <p:nvPicPr>
          <p:cNvPr id="4098" name="Picture 2" descr="C:\Users\Татьяна\Desktop\Драг\0018-019-Rasskazhite-mne-pro-Singapu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3492" y="1412776"/>
            <a:ext cx="2392444" cy="390699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804248" y="6381328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63688" y="260648"/>
            <a:ext cx="5328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До свидания, Дениска!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4" name="Pesni_iz_detskih_filmov-Da_zdravstvuet_syurpriz_kf_Neznayka_s_nashego_dvora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04248" y="6453336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всем!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молодцы!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 новых встреч!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47664" y="1412776"/>
            <a:ext cx="68407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Одного из персонажей "Денискиных рассказов"  зовут Борис Сергеевич. Так зовут...</a:t>
            </a:r>
          </a:p>
          <a:p>
            <a:pPr lvl="0"/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папу Дениски</a:t>
            </a:r>
          </a:p>
          <a:p>
            <a:pPr lvl="0" eaLnBrk="0" hangingPunct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eaLnBrk="0" hangingPunct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 физкультуры</a:t>
            </a:r>
          </a:p>
          <a:p>
            <a:pPr lvl="0" eaLnBrk="0" hangingPunct="0"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учителя музыки</a:t>
            </a:r>
          </a:p>
          <a:p>
            <a:pPr lvl="0" eaLnBrk="0" hangingPunct="0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соседа Дениски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948264" y="6237312"/>
            <a:ext cx="720080" cy="28803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Источники иллюстраций: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992888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http://go.mail.ru/search_images?q=</a:t>
            </a:r>
            <a:r>
              <a:rPr lang="ru-RU" dirty="0" smtClean="0">
                <a:hlinkClick r:id="rId2"/>
              </a:rPr>
              <a:t>иллюстрации%20к%20рассказам%20драгунского%20&amp;</a:t>
            </a:r>
            <a:r>
              <a:rPr lang="en-US" dirty="0" err="1" smtClean="0">
                <a:hlinkClick r:id="rId2"/>
              </a:rPr>
              <a:t>rch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l&amp;jsa</a:t>
            </a:r>
            <a:r>
              <a:rPr lang="en-US" dirty="0" smtClean="0">
                <a:hlinkClick r:id="rId2"/>
              </a:rPr>
              <a:t>=1&amp;fr=</a:t>
            </a:r>
            <a:r>
              <a:rPr lang="en-US" dirty="0" err="1" smtClean="0">
                <a:hlinkClick r:id="rId2"/>
              </a:rPr>
              <a:t>web#w</a:t>
            </a:r>
            <a:r>
              <a:rPr lang="en-US" dirty="0" smtClean="0">
                <a:hlinkClick r:id="rId2"/>
              </a:rPr>
              <a:t>=380&amp;h=324&amp;s=3173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08920"/>
            <a:ext cx="7992888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http://go.mail.ru/search_images?q=</a:t>
            </a:r>
            <a:r>
              <a:rPr lang="ru-RU" dirty="0" smtClean="0">
                <a:hlinkClick r:id="rId3"/>
              </a:rPr>
              <a:t>иллюстрации%20к%20рассказам%20драгунского%20&amp;</a:t>
            </a:r>
            <a:r>
              <a:rPr lang="en-US" dirty="0" err="1" smtClean="0">
                <a:hlinkClick r:id="rId3"/>
              </a:rPr>
              <a:t>rch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l&amp;jsa</a:t>
            </a:r>
            <a:r>
              <a:rPr lang="en-US" dirty="0" smtClean="0">
                <a:hlinkClick r:id="rId3"/>
              </a:rPr>
              <a:t>=1&amp;fr=</a:t>
            </a:r>
            <a:r>
              <a:rPr lang="en-US" dirty="0" err="1" smtClean="0">
                <a:hlinkClick r:id="rId3"/>
              </a:rPr>
              <a:t>web#w</a:t>
            </a:r>
            <a:r>
              <a:rPr lang="en-US" dirty="0" smtClean="0">
                <a:hlinkClick r:id="rId3"/>
              </a:rPr>
              <a:t>=370&amp;h=628&amp;s=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3016"/>
            <a:ext cx="7848872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http://go.mail.ru/search_images?q=</a:t>
            </a:r>
            <a:r>
              <a:rPr lang="ru-RU" dirty="0" smtClean="0">
                <a:hlinkClick r:id="rId3"/>
              </a:rPr>
              <a:t>иллюстрации%20к%20рассказам%20драгунского%20&amp;</a:t>
            </a:r>
            <a:r>
              <a:rPr lang="en-US" dirty="0" err="1" smtClean="0">
                <a:hlinkClick r:id="rId3"/>
              </a:rPr>
              <a:t>rch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l&amp;jsa</a:t>
            </a:r>
            <a:r>
              <a:rPr lang="en-US" dirty="0" smtClean="0">
                <a:hlinkClick r:id="rId3"/>
              </a:rPr>
              <a:t>=1&amp;fr=</a:t>
            </a:r>
            <a:r>
              <a:rPr lang="en-US" dirty="0" err="1" smtClean="0">
                <a:hlinkClick r:id="rId3"/>
              </a:rPr>
              <a:t>web#w</a:t>
            </a:r>
            <a:r>
              <a:rPr lang="en-US" dirty="0" smtClean="0">
                <a:hlinkClick r:id="rId3"/>
              </a:rPr>
              <a:t>=420&amp;h=324&amp;s=3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437112"/>
            <a:ext cx="7776864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http://go.mail.ru/search_images?q=</a:t>
            </a:r>
            <a:r>
              <a:rPr lang="ru-RU" dirty="0" smtClean="0">
                <a:hlinkClick r:id="rId3"/>
              </a:rPr>
              <a:t>иллюстрации%20к%20рассказам%20драгунского%20&amp;</a:t>
            </a:r>
            <a:r>
              <a:rPr lang="en-US" dirty="0" err="1" smtClean="0">
                <a:hlinkClick r:id="rId3"/>
              </a:rPr>
              <a:t>rch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l&amp;jsa</a:t>
            </a:r>
            <a:r>
              <a:rPr lang="en-US" dirty="0" smtClean="0">
                <a:hlinkClick r:id="rId3"/>
              </a:rPr>
              <a:t>=1&amp;fr=</a:t>
            </a:r>
            <a:r>
              <a:rPr lang="en-US" dirty="0" err="1" smtClean="0">
                <a:hlinkClick r:id="rId3"/>
              </a:rPr>
              <a:t>web#w</a:t>
            </a:r>
            <a:r>
              <a:rPr lang="en-US" dirty="0" smtClean="0">
                <a:hlinkClick r:id="rId3"/>
              </a:rPr>
              <a:t>=353&amp;h=421&amp;s=43287&amp;pic=ht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301208"/>
            <a:ext cx="72008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http://go.mail.ru/search_images?q=</a:t>
            </a:r>
            <a:r>
              <a:rPr lang="ru-RU" dirty="0" smtClean="0">
                <a:hlinkClick r:id="rId3"/>
              </a:rPr>
              <a:t>иллюстрации%20к%20рассказам%20драгунского%20&amp;</a:t>
            </a:r>
            <a:r>
              <a:rPr lang="en-US" dirty="0" err="1" smtClean="0">
                <a:hlinkClick r:id="rId3"/>
              </a:rPr>
              <a:t>rch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l&amp;jsa</a:t>
            </a:r>
            <a:r>
              <a:rPr lang="en-US" dirty="0" smtClean="0">
                <a:hlinkClick r:id="rId3"/>
              </a:rPr>
              <a:t>=1&amp;fr=</a:t>
            </a:r>
            <a:r>
              <a:rPr lang="en-US" dirty="0" err="1" smtClean="0">
                <a:hlinkClick r:id="rId3"/>
              </a:rPr>
              <a:t>web#w</a:t>
            </a:r>
            <a:r>
              <a:rPr lang="en-US" dirty="0" smtClean="0">
                <a:hlinkClick r:id="rId3"/>
              </a:rPr>
              <a:t>=424&amp;h=300&amp;s=31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206084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Так звали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		учителя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			музыки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04248" y="6237312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331640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/>
          <a:lstStyle/>
          <a:p>
            <a:pPr algn="l"/>
            <a:r>
              <a:rPr lang="ru-RU" sz="1800" b="1" dirty="0" smtClean="0"/>
              <a:t>«…И когда музыка дошла до места, он снова вымахнул левую руку и, как пластинка, которую заело, завёл в третий раз: </a:t>
            </a:r>
            <a:br>
              <a:rPr lang="ru-RU" sz="1800" b="1" dirty="0" smtClean="0"/>
            </a:br>
            <a:r>
              <a:rPr lang="ru-RU" sz="1800" b="1" dirty="0" smtClean="0"/>
              <a:t>Папа у Васи силён в математике, Учится папа за Васю весь год. </a:t>
            </a:r>
            <a:br>
              <a:rPr lang="ru-RU" sz="1800" b="1" dirty="0" smtClean="0"/>
            </a:br>
            <a:r>
              <a:rPr lang="ru-RU" sz="1800" b="1" dirty="0" smtClean="0"/>
              <a:t>Мне ужасно захотелось стукнуть его по затылку чем-нибудь тяжёлым, но я заорал со страшной злостью: </a:t>
            </a:r>
            <a:br>
              <a:rPr lang="ru-RU" sz="1800" b="1" dirty="0" smtClean="0"/>
            </a:br>
            <a:r>
              <a:rPr lang="ru-RU" sz="1800" b="1" dirty="0" smtClean="0"/>
              <a:t>Где это видано, где это слыхано,— Папа решает, а Вася сдаёт?!» </a:t>
            </a:r>
            <a:endParaRPr lang="ru-RU" sz="1800" b="1" dirty="0"/>
          </a:p>
        </p:txBody>
      </p:sp>
      <p:pic>
        <p:nvPicPr>
          <p:cNvPr id="3" name="Рисунок 2" descr="C:\Users\Татьяна\Pictures\«В этих рассказах придумано все!»   Папмамбук_files\img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280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Desktop\Драг\0015-016-Gde-eto-vidano-gde-eto-slykh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7006" y="2163033"/>
            <a:ext cx="2395354" cy="37868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09329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Название рассказа?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6381328"/>
            <a:ext cx="1008112" cy="288032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«Где это видано, где это слыхано»</a:t>
            </a:r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876256" y="6453336"/>
            <a:ext cx="720080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331640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470025"/>
          </a:xfrm>
        </p:spPr>
        <p:txBody>
          <a:bodyPr/>
          <a:lstStyle/>
          <a:p>
            <a:r>
              <a:rPr lang="ru-RU" dirty="0" smtClean="0"/>
              <a:t>На ком мама предложила Дениске отрабатывать </a:t>
            </a:r>
            <a:br>
              <a:rPr lang="ru-RU" dirty="0" smtClean="0"/>
            </a:br>
            <a:r>
              <a:rPr lang="ru-RU" dirty="0" smtClean="0"/>
              <a:t>силу удара?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76256" y="6525344"/>
            <a:ext cx="648072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Pictures\«В этих рассказах придумано все!»   Папмамбук_files\img_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8044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 мишке – игрушке. // «Друг детства».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80312" y="6525344"/>
            <a:ext cx="1296144" cy="21602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646</TotalTime>
  <Words>645</Words>
  <Application>Microsoft Office PowerPoint</Application>
  <PresentationFormat>Экран (4:3)</PresentationFormat>
  <Paragraphs>112</Paragraphs>
  <Slides>40</Slides>
  <Notes>31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10069046</vt:lpstr>
      <vt:lpstr>Литературная викторина</vt:lpstr>
      <vt:lpstr>Сколько историй в “Денискиных рассказах”?  </vt:lpstr>
      <vt:lpstr>45</vt:lpstr>
      <vt:lpstr>Слайд 4</vt:lpstr>
      <vt:lpstr>Слайд 5</vt:lpstr>
      <vt:lpstr>«…И когда музыка дошла до места, он снова вымахнул левую руку и, как пластинка, которую заело, завёл в третий раз:  Папа у Васи силён в математике, Учится папа за Васю весь год.  Мне ужасно захотелось стукнуть его по затылку чем-нибудь тяжёлым, но я заорал со страшной злостью:  Где это видано, где это слыхано,— Папа решает, а Вася сдаёт?!» </vt:lpstr>
      <vt:lpstr>«Где это видано, где это слыхано»</vt:lpstr>
      <vt:lpstr>На ком мама предложила Дениске отрабатывать  силу удара?  </vt:lpstr>
      <vt:lpstr>Слайд 9</vt:lpstr>
      <vt:lpstr>Как двумя словами  назвать то,  что любит Мишка?  </vt:lpstr>
      <vt:lpstr>Слайд 11</vt:lpstr>
      <vt:lpstr>Из передачи «Смак»:  рецепт: соль, сахар, кипяток, хрен.  А что в результате? </vt:lpstr>
      <vt:lpstr>Добавки к манной каше. // «Тайное становится явным»</vt:lpstr>
      <vt:lpstr>Назовите одно из любимых стихотворений друга Дениски – Мишки:  * А.С.Пушкин "Тиха украинская ночь«   * Н.А.Некрасов "Мужичок с ноготок«   * М.Ю.Лермонтов "На севере диком..."   * А.Есенин "Черёмуха" </vt:lpstr>
      <vt:lpstr>* М.Ю.Лермонтов "На севере диком..."  </vt:lpstr>
      <vt:lpstr>Вот когда мне стало худо. Даже живот заболел, честное слово. В классе была удивительная тишина. Все смотрели на меня. А я смотрел в потолок. И думал, что сейчас уже наверняка я умру. До свидания, все! И в эту секунду я увидел, что в левом последнем ряду Петька Горбушкин показывает мне какую-то длинную газетную ленту, и на ней что-то намалёвано чернилами, толсто намалёвано, наверное, он пальцем писал. И я стал вглядываться в эти буквы и наконец прочёл первую половину.  А тут Раиса Ивановна снова:  — Ну, Кораблёв? Какая же главная река в Америке?           ( "Главные реки".) </vt:lpstr>
      <vt:lpstr>Корень учения горек, да плод его сладок.  Делу - время, потехе - час.  Грамоте учиться - всегда пригодится.  И рад бы спел, да голос не смел.  Песня хороша, да певунья никуда. </vt:lpstr>
      <vt:lpstr>…И когда музыка дошла до места, он снова вымахнул левую руку и, как пластинка, которую заело, завёл в третий раз:  Папа у Васи силён в математике, Учится папа за Васю весь год.  Мне ужасно захотелось стукнуть его по затылку чем-нибудь тяжёлым, но я заорал со страшной злостью:  Где это видано, где это слыхано,— Папа решает, а Вася сдаёт?!  («Где это видано, где это слыхано…) </vt:lpstr>
      <vt:lpstr>Повторенье- мать ученья. Каково живется, таково и поется. В чужую дудку не наиграешься. Велик звон, да не красен. И рад бы, спел, да голос не смел. Песня хороша, да певунья никуда. </vt:lpstr>
      <vt:lpstr>Эка невидаль! У неё зуб вывалился! У меня целых три вывалилось да два шатаются, а я всё равно говорю правильно!  Вот слушай: хыхки! Что? Правда, здорово — хыхх-кии! Вот как у меня легко выходит: хыхки! Я даже петь могу:                («Заколдованная буква») </vt:lpstr>
      <vt:lpstr>  В чужом глазу соринку видишь, а в своём   бревно не замечаешь.   В споре и белая ворона черна, и чёрная   бела.  Недостатки всем не сладки  Прежде чем людей судить - на себя посмотри. </vt:lpstr>
      <vt:lpstr>Портрет. Отгадай героиню.</vt:lpstr>
      <vt:lpstr>Ответ:  соседка Марья Петровна  Рассказы:  "Дядя Павел истопник",  "Старый мореход"    </vt:lpstr>
      <vt:lpstr>Найди лишнее! </vt:lpstr>
      <vt:lpstr>Слайд 25</vt:lpstr>
      <vt:lpstr>Ради подписки на журнал «Мурзилка»</vt:lpstr>
      <vt:lpstr>Какой рассказ Драгунского имеет самой короткое название?   </vt:lpstr>
      <vt:lpstr> «Бы»</vt:lpstr>
      <vt:lpstr>Какой больной похож на зелёнчатого леопарда?  </vt:lpstr>
      <vt:lpstr>Больной ветрянкой</vt:lpstr>
      <vt:lpstr>Взять…состричь, подпалить волоски,  Постирать с земляничным мылом.  О каком блюде идёт речь?   </vt:lpstr>
      <vt:lpstr>«Куриный  бульон»</vt:lpstr>
      <vt:lpstr>Угадай, из какого рассказа отрывок!</vt:lpstr>
      <vt:lpstr>Слайд 34</vt:lpstr>
      <vt:lpstr>Слайд 35</vt:lpstr>
      <vt:lpstr>«ТАЙНОЕ СТАНОВИТСЯ ЯВНЫМ»</vt:lpstr>
      <vt:lpstr>Узнайте по иллюстрациям рассказы!</vt:lpstr>
      <vt:lpstr>Фантазёр, мечтатель, выдумщик, затейник … и просто хороший мальчик!</vt:lpstr>
      <vt:lpstr>Спасибо всем!  Все молодцы!  До новых встреч!</vt:lpstr>
      <vt:lpstr>Источники иллюстраций: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65</cp:revision>
  <dcterms:created xsi:type="dcterms:W3CDTF">2011-08-18T13:52:20Z</dcterms:created>
  <dcterms:modified xsi:type="dcterms:W3CDTF">2013-04-26T12:07:00Z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